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3"/>
    <a:srgbClr val="999BA2"/>
    <a:srgbClr val="000000"/>
    <a:srgbClr val="0D5B99"/>
    <a:srgbClr val="20558A"/>
    <a:srgbClr val="CCECFC"/>
    <a:srgbClr val="B6E4FB"/>
    <a:srgbClr val="B0E1FA"/>
    <a:srgbClr val="53B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69" autoAdjust="0"/>
    <p:restoredTop sz="95226" autoAdjust="0"/>
  </p:normalViewPr>
  <p:slideViewPr>
    <p:cSldViewPr snapToGrid="0">
      <p:cViewPr varScale="1">
        <p:scale>
          <a:sx n="65" d="100"/>
          <a:sy n="65" d="100"/>
        </p:scale>
        <p:origin x="246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3"/>
      </p:cViewPr>
      <p:guideLst/>
    </p:cSldViewPr>
  </p:notesViewPr>
  <p:gridSpacing cx="76200" cy="76200"/>
</p:viewPr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842B4BA-2E4F-4E34-B47A-2087DAE15B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DDBBB0-B5DD-4698-B882-E83022A813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F1BF1B-6F12-4D01-8AE0-3F0996FDBF0C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Bold infographic resume</Template>
  <TotalTime>2327</TotalTime>
  <Words>233</Words>
  <Application>Microsoft Office PowerPoint</Application>
  <PresentationFormat>Letter Paper (8.5x11 in)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Gill Sans Nova</vt:lpstr>
      <vt:lpstr>Rockwell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IAN HANSSON</dc:title>
  <dc:creator>Blau, Barbara (NIH/OD) [E]</dc:creator>
  <cp:lastModifiedBy>Blau, Barbara (NIH/OD) [E]</cp:lastModifiedBy>
  <cp:revision>79</cp:revision>
  <dcterms:created xsi:type="dcterms:W3CDTF">2021-10-13T16:30:55Z</dcterms:created>
  <dcterms:modified xsi:type="dcterms:W3CDTF">2022-01-26T12:45:29Z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