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NIH OD</Template>
  <TotalTime>299</TotalTime>
  <Words>762</Words>
  <Application>Microsoft Office PowerPoint</Application>
  <PresentationFormat>Widescreen</PresentationFormat>
  <Paragraphs>81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Gill Sans Nova Medium</vt:lpstr>
      <vt:lpstr>Wingdings</vt:lpstr>
      <vt:lpstr>NIH OD</vt:lpstr>
      <vt:lpstr>Workforce Planning Working Group Tools NIH Exit Survey/Action Planning Overview</vt:lpstr>
      <vt:lpstr>NIH Exit Survey</vt:lpstr>
      <vt:lpstr>Who can take the NIH Exit Survey?</vt:lpstr>
      <vt:lpstr>How can your IC benefit from the NIH Exit Survey?</vt:lpstr>
      <vt:lpstr>NIH Exit Survey Reporting Dashboard - About</vt:lpstr>
      <vt:lpstr>NIH Exit Survey Response Dashboard Data</vt:lpstr>
      <vt:lpstr>Exit Survey Distribution Process</vt:lpstr>
      <vt:lpstr>How to Increase Participation</vt:lpstr>
      <vt:lpstr>How to Request Access</vt:lpstr>
      <vt:lpstr>Access and Support</vt:lpstr>
    </vt:vector>
  </TitlesOfParts>
  <Company>NIH - Office of the Director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Workforce Planning Working Group Tools NIH Exit Survey/Action Planning Overview</dc:title>
  <dc:creator>Meador, Melissa (NIH/OD) [E]</dc:creator>
  <cp:lastModifiedBy>Meador, Melissa (NIH/OD) [E]</cp:lastModifiedBy>
  <cp:revision>9</cp:revision>
  <dcterms:created xsi:type="dcterms:W3CDTF">2022-10-21T13:11:11Z</dcterms:created>
  <dcterms:modified xsi:type="dcterms:W3CDTF">2022-10-25T19:52:56Z</dcterms:modified>
</cp:coreProperties>
</file>